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9" r:id="rId2"/>
    <p:sldId id="257" r:id="rId3"/>
    <p:sldId id="258" r:id="rId4"/>
  </p:sldIdLst>
  <p:sldSz cx="9144000" cy="5143500" type="screen16x9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2268" y="-13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DE80E-E79C-4989-9E41-A87B3851B74A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E4383F-13E1-4AF4-9CF6-42DE4E91DA1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46582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 txBox="1">
            <a:spLocks noGrp="1" noChangeArrowheads="1"/>
          </p:cNvSpPr>
          <p:nvPr/>
        </p:nvSpPr>
        <p:spPr bwMode="auto">
          <a:xfrm>
            <a:off x="3884076" y="8684826"/>
            <a:ext cx="2972289" cy="457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algn="r" eaLnBrk="1" hangingPunct="1"/>
            <a:fld id="{322CD677-1083-4E52-825A-FE1A4F1F8282}" type="slidenum">
              <a:rPr lang="en-US" altLang="zh-TW" sz="1200" b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pPr algn="r" eaLnBrk="1" hangingPunct="1"/>
              <a:t>1</a:t>
            </a:fld>
            <a:endParaRPr lang="en-US" altLang="zh-TW" sz="1200" b="0">
              <a:solidFill>
                <a:schemeClr val="tx1"/>
              </a:solidFill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4412" cy="3429000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zh-HK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 txBox="1">
            <a:spLocks noGrp="1" noChangeArrowheads="1"/>
          </p:cNvSpPr>
          <p:nvPr/>
        </p:nvSpPr>
        <p:spPr bwMode="auto">
          <a:xfrm>
            <a:off x="3884076" y="8684826"/>
            <a:ext cx="2972289" cy="457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algn="r" eaLnBrk="1" hangingPunct="1"/>
            <a:fld id="{322CD677-1083-4E52-825A-FE1A4F1F8282}" type="slidenum">
              <a:rPr lang="en-US" altLang="zh-TW" sz="1200" b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pPr algn="r" eaLnBrk="1" hangingPunct="1"/>
              <a:t>2</a:t>
            </a:fld>
            <a:endParaRPr lang="en-US" altLang="zh-TW" sz="1200" b="0">
              <a:solidFill>
                <a:schemeClr val="tx1"/>
              </a:solidFill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4412" cy="3429000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zh-HK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 txBox="1">
            <a:spLocks noGrp="1" noChangeArrowheads="1"/>
          </p:cNvSpPr>
          <p:nvPr/>
        </p:nvSpPr>
        <p:spPr bwMode="auto">
          <a:xfrm>
            <a:off x="3884076" y="8684826"/>
            <a:ext cx="2972289" cy="457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algn="r" eaLnBrk="1" hangingPunct="1"/>
            <a:fld id="{648C9571-2BAA-4D52-8EF4-47DF6BD7B87D}" type="slidenum">
              <a:rPr lang="en-US" altLang="zh-TW" sz="1200" b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rPr>
              <a:pPr algn="r" eaLnBrk="1" hangingPunct="1"/>
              <a:t>3</a:t>
            </a:fld>
            <a:endParaRPr lang="en-US" altLang="zh-TW" sz="1200" b="0">
              <a:solidFill>
                <a:schemeClr val="tx1"/>
              </a:solidFill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4412" cy="3429000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zh-HK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HK" smtClean="0"/>
              <a:t>Click to edit Master subtitle style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67113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2395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2352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26270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8172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638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52533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51515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0611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41299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HK" smtClean="0"/>
              <a:t>Click icon to add picture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22466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54603-9AE4-4764-AA53-275C0E2742FD}" type="datetimeFigureOut">
              <a:rPr lang="zh-HK" altLang="en-US" smtClean="0"/>
              <a:t>21/11/2018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CA46E-ED54-448C-8204-20FF06BA898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70206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5" descr="1276502457149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664"/>
            <a:ext cx="9144000" cy="5125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Rectangle 8"/>
          <p:cNvSpPr>
            <a:spLocks noChangeArrowheads="1"/>
          </p:cNvSpPr>
          <p:nvPr/>
        </p:nvSpPr>
        <p:spPr bwMode="auto">
          <a:xfrm>
            <a:off x="899592" y="2277695"/>
            <a:ext cx="567055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pPr eaLnBrk="1" hangingPunct="1"/>
            <a:r>
              <a:rPr lang="en-US" altLang="zh-TW" sz="4800" dirty="0">
                <a:solidFill>
                  <a:srgbClr val="6600FF"/>
                </a:solidFill>
              </a:rPr>
              <a:t>【</a:t>
            </a:r>
            <a:r>
              <a:rPr lang="zh-TW" altLang="en-US" sz="4800" dirty="0">
                <a:solidFill>
                  <a:srgbClr val="6600FF"/>
                </a:solidFill>
              </a:rPr>
              <a:t>我們來到主面前</a:t>
            </a:r>
            <a:r>
              <a:rPr lang="en-US" altLang="zh-TW" sz="4800" dirty="0">
                <a:solidFill>
                  <a:srgbClr val="6600FF"/>
                </a:solidFill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160192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5" descr="1276502457149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664"/>
            <a:ext cx="9144000" cy="5125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107951" y="123478"/>
            <a:ext cx="8785225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r>
              <a:rPr lang="zh-TW" altLang="zh-HK" sz="4800" dirty="0">
                <a:solidFill>
                  <a:srgbClr val="C00000"/>
                </a:solidFill>
              </a:rPr>
              <a:t>我們來到主面前，</a:t>
            </a:r>
            <a:endParaRPr lang="zh-TW" altLang="en-US" sz="4800" dirty="0">
              <a:solidFill>
                <a:srgbClr val="C00000"/>
              </a:solidFill>
            </a:endParaRPr>
          </a:p>
          <a:p>
            <a:r>
              <a:rPr lang="zh-TW" altLang="zh-HK" sz="4800" dirty="0">
                <a:solidFill>
                  <a:srgbClr val="C00000"/>
                </a:solidFill>
              </a:rPr>
              <a:t>獻上衷心的讚美。</a:t>
            </a:r>
            <a:endParaRPr lang="zh-TW" altLang="en-US" sz="4800" dirty="0">
              <a:solidFill>
                <a:srgbClr val="C00000"/>
              </a:solidFill>
            </a:endParaRPr>
          </a:p>
          <a:p>
            <a:r>
              <a:rPr lang="zh-TW" altLang="zh-HK" sz="4800" dirty="0">
                <a:solidFill>
                  <a:srgbClr val="C00000"/>
                </a:solidFill>
              </a:rPr>
              <a:t>我們來到主面前，</a:t>
            </a:r>
            <a:endParaRPr lang="zh-TW" altLang="en-US" sz="4800" dirty="0">
              <a:solidFill>
                <a:srgbClr val="C00000"/>
              </a:solidFill>
            </a:endParaRPr>
          </a:p>
          <a:p>
            <a:r>
              <a:rPr lang="zh-TW" altLang="zh-HK" sz="4800" dirty="0">
                <a:solidFill>
                  <a:srgbClr val="C00000"/>
                </a:solidFill>
              </a:rPr>
              <a:t>獻上衷心的讚美。</a:t>
            </a:r>
            <a:endParaRPr lang="en-US" altLang="zh-HK" sz="4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48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0" descr="1276502457149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" y="0"/>
            <a:ext cx="9146231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96389" y="38436"/>
            <a:ext cx="8785225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r>
              <a:rPr lang="zh-TW" altLang="zh-HK" sz="4800" dirty="0">
                <a:solidFill>
                  <a:srgbClr val="C00000"/>
                </a:solidFill>
              </a:rPr>
              <a:t>我們以感恩為祭，</a:t>
            </a:r>
            <a:endParaRPr lang="zh-TW" altLang="en-US" sz="4800" dirty="0">
              <a:solidFill>
                <a:srgbClr val="C00000"/>
              </a:solidFill>
            </a:endParaRPr>
          </a:p>
          <a:p>
            <a:r>
              <a:rPr lang="zh-TW" altLang="zh-HK" sz="4800" dirty="0">
                <a:solidFill>
                  <a:srgbClr val="C00000"/>
                </a:solidFill>
              </a:rPr>
              <a:t>因祢配得尊貴和榮耀；</a:t>
            </a:r>
          </a:p>
          <a:p>
            <a:r>
              <a:rPr lang="zh-TW" altLang="zh-HK" sz="4800" dirty="0">
                <a:solidFill>
                  <a:srgbClr val="C00000"/>
                </a:solidFill>
              </a:rPr>
              <a:t>我們以頌讚為祭，</a:t>
            </a:r>
            <a:endParaRPr lang="zh-TW" altLang="en-US" sz="4800" dirty="0">
              <a:solidFill>
                <a:srgbClr val="C00000"/>
              </a:solidFill>
            </a:endParaRPr>
          </a:p>
          <a:p>
            <a:r>
              <a:rPr lang="zh-TW" altLang="zh-HK" sz="4800" dirty="0">
                <a:solidFill>
                  <a:srgbClr val="C00000"/>
                </a:solidFill>
              </a:rPr>
              <a:t>因祢是萬王之王。</a:t>
            </a:r>
            <a:endParaRPr lang="en-US" altLang="zh-HK" sz="4800" dirty="0">
              <a:solidFill>
                <a:srgbClr val="C00000"/>
              </a:solidFill>
            </a:endParaRPr>
          </a:p>
        </p:txBody>
      </p:sp>
      <p:sp>
        <p:nvSpPr>
          <p:cNvPr id="13316" name="AutoShape 9" descr="Z"/>
          <p:cNvSpPr>
            <a:spLocks noChangeAspect="1" noChangeArrowheads="1"/>
          </p:cNvSpPr>
          <p:nvPr/>
        </p:nvSpPr>
        <p:spPr bwMode="auto">
          <a:xfrm>
            <a:off x="4419600" y="245745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1pPr>
            <a:lvl2pPr marL="742950" indent="-285750"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3pPr>
            <a:lvl4pPr marL="1600200" indent="-228600"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4pPr>
            <a:lvl5pPr marL="2057400" indent="-228600"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 b="1">
                <a:solidFill>
                  <a:srgbClr val="4D4D4D"/>
                </a:solidFill>
                <a:latin typeface="標楷體" pitchFamily="65" charset="-120"/>
                <a:ea typeface="標楷體" pitchFamily="65" charset="-120"/>
              </a:defRPr>
            </a:lvl9pPr>
          </a:lstStyle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8675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6to9pl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16to9plain</Template>
  <TotalTime>3</TotalTime>
  <Words>78</Words>
  <Application>Microsoft Office PowerPoint</Application>
  <PresentationFormat>On-screen Show (16:9)</PresentationFormat>
  <Paragraphs>12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16to9plain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wsc</dc:creator>
  <cp:lastModifiedBy>wsc</cp:lastModifiedBy>
  <cp:revision>1</cp:revision>
  <dcterms:created xsi:type="dcterms:W3CDTF">2018-11-20T23:02:19Z</dcterms:created>
  <dcterms:modified xsi:type="dcterms:W3CDTF">2018-11-20T23:05:49Z</dcterms:modified>
</cp:coreProperties>
</file>