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68" y="-13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DE80E-E79C-4989-9E41-A87B3851B74A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4383F-13E1-4AF4-9CF6-42DE4E91DA1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658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076" y="8684826"/>
            <a:ext cx="2972289" cy="45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eaLnBrk="1" hangingPunct="1"/>
            <a:fld id="{322CD677-1083-4E52-825A-FE1A4F1F8282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pPr algn="r" eaLnBrk="1" hangingPunct="1"/>
              <a:t>1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076" y="8684826"/>
            <a:ext cx="2972289" cy="45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eaLnBrk="1" hangingPunct="1"/>
            <a:fld id="{322CD677-1083-4E52-825A-FE1A4F1F8282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pPr algn="r" eaLnBrk="1" hangingPunct="1"/>
              <a:t>2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076" y="8684826"/>
            <a:ext cx="2972289" cy="45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eaLnBrk="1" hangingPunct="1"/>
            <a:fld id="{648C9571-2BAA-4D52-8EF4-47DF6BD7B87D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pPr algn="r" eaLnBrk="1" hangingPunct="1"/>
              <a:t>3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5" descr="127650245714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4"/>
            <a:ext cx="9144000" cy="512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899592" y="2277695"/>
            <a:ext cx="5670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sz="4800" dirty="0">
                <a:solidFill>
                  <a:srgbClr val="6600FF"/>
                </a:solidFill>
              </a:rPr>
              <a:t>【</a:t>
            </a:r>
            <a:r>
              <a:rPr lang="zh-TW" altLang="en-US" sz="4800" dirty="0">
                <a:solidFill>
                  <a:srgbClr val="6600FF"/>
                </a:solidFill>
              </a:rPr>
              <a:t>我們來到主面前</a:t>
            </a:r>
            <a:r>
              <a:rPr lang="en-US" altLang="zh-TW" sz="4800" dirty="0">
                <a:solidFill>
                  <a:srgbClr val="6600FF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6019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5" descr="127650245714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4"/>
            <a:ext cx="9144000" cy="512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7951" y="123478"/>
            <a:ext cx="878522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r>
              <a:rPr lang="zh-TW" altLang="zh-HK" sz="4800" dirty="0">
                <a:solidFill>
                  <a:srgbClr val="C00000"/>
                </a:solidFill>
              </a:rPr>
              <a:t>我們來到主面前，</a:t>
            </a:r>
            <a:endParaRPr lang="zh-TW" altLang="en-US" sz="4800" dirty="0">
              <a:solidFill>
                <a:srgbClr val="C00000"/>
              </a:solidFill>
            </a:endParaRPr>
          </a:p>
          <a:p>
            <a:r>
              <a:rPr lang="zh-TW" altLang="zh-HK" sz="4800" dirty="0">
                <a:solidFill>
                  <a:srgbClr val="C00000"/>
                </a:solidFill>
              </a:rPr>
              <a:t>獻上衷心的讚美。</a:t>
            </a:r>
            <a:endParaRPr lang="zh-TW" altLang="en-US" sz="4800" dirty="0">
              <a:solidFill>
                <a:srgbClr val="C00000"/>
              </a:solidFill>
            </a:endParaRPr>
          </a:p>
          <a:p>
            <a:r>
              <a:rPr lang="zh-TW" altLang="zh-HK" sz="4800" dirty="0">
                <a:solidFill>
                  <a:srgbClr val="C00000"/>
                </a:solidFill>
              </a:rPr>
              <a:t>我們來到主面前，</a:t>
            </a:r>
            <a:endParaRPr lang="zh-TW" altLang="en-US" sz="4800" dirty="0">
              <a:solidFill>
                <a:srgbClr val="C00000"/>
              </a:solidFill>
            </a:endParaRPr>
          </a:p>
          <a:p>
            <a:r>
              <a:rPr lang="zh-TW" altLang="zh-HK" sz="4800" dirty="0">
                <a:solidFill>
                  <a:srgbClr val="C00000"/>
                </a:solidFill>
              </a:rPr>
              <a:t>獻上衷心的讚美。</a:t>
            </a:r>
            <a:endParaRPr lang="en-US" altLang="zh-HK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127650245714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" y="0"/>
            <a:ext cx="914623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6389" y="38436"/>
            <a:ext cx="878522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r>
              <a:rPr lang="zh-TW" altLang="zh-HK" sz="4800" dirty="0">
                <a:solidFill>
                  <a:srgbClr val="C00000"/>
                </a:solidFill>
              </a:rPr>
              <a:t>我們以感恩為祭，</a:t>
            </a:r>
            <a:endParaRPr lang="zh-TW" altLang="en-US" sz="4800" dirty="0">
              <a:solidFill>
                <a:srgbClr val="C00000"/>
              </a:solidFill>
            </a:endParaRPr>
          </a:p>
          <a:p>
            <a:r>
              <a:rPr lang="zh-TW" altLang="zh-HK" sz="4800" dirty="0">
                <a:solidFill>
                  <a:srgbClr val="C00000"/>
                </a:solidFill>
              </a:rPr>
              <a:t>因祢配得尊貴和榮耀；</a:t>
            </a:r>
          </a:p>
          <a:p>
            <a:r>
              <a:rPr lang="zh-TW" altLang="zh-HK" sz="4800" dirty="0">
                <a:solidFill>
                  <a:srgbClr val="C00000"/>
                </a:solidFill>
              </a:rPr>
              <a:t>我們以頌讚為祭，</a:t>
            </a:r>
            <a:endParaRPr lang="zh-TW" altLang="en-US" sz="4800" dirty="0">
              <a:solidFill>
                <a:srgbClr val="C00000"/>
              </a:solidFill>
            </a:endParaRPr>
          </a:p>
          <a:p>
            <a:r>
              <a:rPr lang="zh-TW" altLang="zh-HK" sz="4800" dirty="0">
                <a:solidFill>
                  <a:srgbClr val="C00000"/>
                </a:solidFill>
              </a:rPr>
              <a:t>因祢是萬王之王。</a:t>
            </a:r>
            <a:endParaRPr lang="en-US" altLang="zh-HK" sz="4800" dirty="0">
              <a:solidFill>
                <a:srgbClr val="C00000"/>
              </a:solidFill>
            </a:endParaRPr>
          </a:p>
        </p:txBody>
      </p:sp>
      <p:sp>
        <p:nvSpPr>
          <p:cNvPr id="13316" name="AutoShape 9" descr="Z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67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3</TotalTime>
  <Words>78</Words>
  <Application>Microsoft Office PowerPoint</Application>
  <PresentationFormat>On-screen Show (16:9)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16to9plain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2018-11-20T23:02:19Z</dcterms:created>
  <dcterms:modified xsi:type="dcterms:W3CDTF">2018-11-20T23:05:49Z</dcterms:modified>
</cp:coreProperties>
</file>